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511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9" r:id="rId54"/>
    <p:sldId id="498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31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73" d="100"/>
          <a:sy n="73" d="100"/>
        </p:scale>
        <p:origin x="78" y="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Build </a:t>
            </a:r>
            <a:r>
              <a:rPr lang="en-US" altLang="ko-KR" dirty="0" err="1" smtClean="0"/>
              <a:t>gradle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implementation '</a:t>
            </a:r>
            <a:r>
              <a:rPr lang="en-US" altLang="ko-KR" dirty="0" err="1" smtClean="0"/>
              <a:t>org.springframework.boot:spring-boot-starter-thymeleaf</a:t>
            </a:r>
            <a:r>
              <a:rPr lang="en-US" altLang="ko-KR" dirty="0" smtClean="0"/>
              <a:t>‘</a:t>
            </a:r>
          </a:p>
          <a:p>
            <a:r>
              <a:rPr lang="en-US" altLang="ko-KR" dirty="0" smtClean="0"/>
              <a:t>implementation </a:t>
            </a:r>
            <a:r>
              <a:rPr lang="en-US" altLang="ko-KR" dirty="0"/>
              <a:t>'</a:t>
            </a:r>
            <a:r>
              <a:rPr lang="en-US" altLang="ko-KR" dirty="0" err="1"/>
              <a:t>nz.net.ultraq.thymeleaf:thymeleaf-layout-dialect</a:t>
            </a:r>
            <a:r>
              <a:rPr lang="en-US" altLang="ko-KR" dirty="0"/>
              <a:t>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54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986</Words>
  <Application>Microsoft Office PowerPoint</Application>
  <PresentationFormat>화면 슬라이드 쇼(4:3)</PresentationFormat>
  <Paragraphs>126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1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Build gradle 추가 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YONSAI</cp:lastModifiedBy>
  <cp:revision>169</cp:revision>
  <dcterms:created xsi:type="dcterms:W3CDTF">2013-05-13T12:41:23Z</dcterms:created>
  <dcterms:modified xsi:type="dcterms:W3CDTF">2024-12-16T08:29:12Z</dcterms:modified>
</cp:coreProperties>
</file>